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cs-CZ"/>
    </a:defPPr>
    <a:lvl1pPr algn="l" defTabSz="3497263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747838" indent="-1290638" algn="l" defTabSz="3497263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497263" indent="-2582863" algn="l" defTabSz="3497263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245100" indent="-3873500" algn="l" defTabSz="3497263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6994525" indent="-5165725" algn="l" defTabSz="3497263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F7"/>
    <a:srgbClr val="1B2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664" autoAdjust="0"/>
  </p:normalViewPr>
  <p:slideViewPr>
    <p:cSldViewPr>
      <p:cViewPr>
        <p:scale>
          <a:sx n="20" d="100"/>
          <a:sy n="20" d="100"/>
        </p:scale>
        <p:origin x="2946" y="252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BDD-7736-43AB-8C0D-A093A88CC4E3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B2158-826F-4EA4-B46E-5088B700C1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08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60475" y="8401050"/>
            <a:ext cx="11557124" cy="23761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8C79-13FB-4156-9650-BEC363B60114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69E22-F8E0-4A0A-AFEC-081656EC9D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630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88A7-1B28-40FD-A32E-1CF5950DE3AD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342A8-7A95-48F5-9BC2-CD599CE416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530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0475" y="8401050"/>
            <a:ext cx="11557124" cy="2376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E836-3439-4E7E-8DF4-72B762612A87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A7F3-317C-408B-B710-301AA0416A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48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A346-3835-44D0-B260-7F66FE02379F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0E0C4-9B16-4F43-AA8B-B854995FF9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5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74184" y="44105513"/>
            <a:ext cx="31048881" cy="124748925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943117" y="44105513"/>
            <a:ext cx="31048881" cy="124748925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23AD-4CB1-47A1-BF2D-BF9966836A26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D3AC5-0477-4D58-84B6-02EF719481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1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150D-532A-4D46-844A-561E021FA8A6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91343-FC7D-4B0D-9087-C4C2D82459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352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334F-5267-4F33-8F45-08A4DF9B224A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9AC20-3543-4263-8C88-D3D12A26FF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334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93F5-79A9-4963-B4A6-D0922CD6BFE0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684E-E820-4ADF-945A-AD531F6F01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38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  <a:prstGeom prst="rect">
            <a:avLst/>
          </a:prstGeo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C6A-DAC7-4B01-AE0E-E1D3490142F6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24A43-FA8B-4A02-B87B-CAD8F6D257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798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C671-AB11-4D34-ACAE-C07197645F25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0B301-BA8C-4C4D-A5A6-62CE724857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03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260475" y="2664546"/>
            <a:ext cx="226822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9758" tIns="174879" rIns="349758" bIns="174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 defTabSz="3497580" fontAlgn="auto">
              <a:spcBef>
                <a:spcPts val="0"/>
              </a:spcBef>
              <a:spcAft>
                <a:spcPts val="0"/>
              </a:spcAft>
              <a:defRPr sz="4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2BDD95-85CC-47A5-B5A0-9596142B2E2A}" type="datetimeFigureOut">
              <a:rPr lang="cs-CZ"/>
              <a:pPr>
                <a:defRPr/>
              </a:pPr>
              <a:t>24. 2. 2016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 defTabSz="3497580" fontAlgn="auto">
              <a:spcBef>
                <a:spcPts val="0"/>
              </a:spcBef>
              <a:spcAft>
                <a:spcPts val="0"/>
              </a:spcAft>
              <a:defRPr sz="4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</p:spPr>
        <p:txBody>
          <a:bodyPr vert="horz" wrap="square" lIns="349758" tIns="174879" rIns="349758" bIns="174879" numCol="1" anchor="ctr" anchorCtr="0" compatLnSpc="1">
            <a:prstTxWarp prst="textNoShape">
              <a:avLst/>
            </a:prstTxWarp>
          </a:bodyPr>
          <a:lstStyle>
            <a:lvl1pPr algn="r">
              <a:defRPr sz="4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F92DF6-94B6-4371-9F24-AF1B7F7C2A8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3497263" rtl="0" eaLnBrk="0" fontAlgn="base" hangingPunct="0">
        <a:spcBef>
          <a:spcPct val="0"/>
        </a:spcBef>
        <a:spcAft>
          <a:spcPct val="0"/>
        </a:spcAft>
        <a:defRPr sz="120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2pPr>
      <a:lvl3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3pPr>
      <a:lvl4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4pPr>
      <a:lvl5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5pPr>
      <a:lvl6pPr marL="4572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6pPr>
      <a:lvl7pPr marL="9144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7pPr>
      <a:lvl8pPr marL="13716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8pPr>
      <a:lvl9pPr marL="18288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9pPr>
    </p:titleStyle>
    <p:bodyStyle>
      <a:lvl1pPr marL="1311275" indent="-1311275" algn="l" defTabSz="3497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625" indent="-1092200" algn="l" defTabSz="3497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3125" algn="l" defTabSz="3497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13" indent="-873125" algn="l" defTabSz="3497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238" indent="-873125" algn="l" defTabSz="3497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11"/>
          <p:cNvSpPr>
            <a:spLocks/>
          </p:cNvSpPr>
          <p:nvPr/>
        </p:nvSpPr>
        <p:spPr bwMode="auto">
          <a:xfrm>
            <a:off x="731837" y="30998319"/>
            <a:ext cx="23722013" cy="1893887"/>
          </a:xfrm>
          <a:custGeom>
            <a:avLst/>
            <a:gdLst>
              <a:gd name="T0" fmla="*/ 2147483647 w 14880"/>
              <a:gd name="T1" fmla="*/ 2147483647 h 1646"/>
              <a:gd name="T2" fmla="*/ 2147483647 w 14880"/>
              <a:gd name="T3" fmla="*/ 2147483647 h 1646"/>
              <a:gd name="T4" fmla="*/ 2147483647 w 14880"/>
              <a:gd name="T5" fmla="*/ 2147483647 h 1646"/>
              <a:gd name="T6" fmla="*/ 2147483647 w 14880"/>
              <a:gd name="T7" fmla="*/ 2147483647 h 1646"/>
              <a:gd name="T8" fmla="*/ 2147483647 w 14880"/>
              <a:gd name="T9" fmla="*/ 2147483647 h 1646"/>
              <a:gd name="T10" fmla="*/ 2147483647 w 14880"/>
              <a:gd name="T11" fmla="*/ 2147483647 h 1646"/>
              <a:gd name="T12" fmla="*/ 2147483647 w 14880"/>
              <a:gd name="T13" fmla="*/ 2147483647 h 1646"/>
              <a:gd name="T14" fmla="*/ 2147483647 w 14880"/>
              <a:gd name="T15" fmla="*/ 2147483647 h 1646"/>
              <a:gd name="T16" fmla="*/ 2147483647 w 14880"/>
              <a:gd name="T17" fmla="*/ 2147483647 h 1646"/>
              <a:gd name="T18" fmla="*/ 2147483647 w 14880"/>
              <a:gd name="T19" fmla="*/ 2147483647 h 1646"/>
              <a:gd name="T20" fmla="*/ 2147483647 w 14880"/>
              <a:gd name="T21" fmla="*/ 2147483647 h 1646"/>
              <a:gd name="T22" fmla="*/ 2147483647 w 14880"/>
              <a:gd name="T23" fmla="*/ 2147483647 h 1646"/>
              <a:gd name="T24" fmla="*/ 2147483647 w 14880"/>
              <a:gd name="T25" fmla="*/ 2147483647 h 1646"/>
              <a:gd name="T26" fmla="*/ 2147483647 w 14880"/>
              <a:gd name="T27" fmla="*/ 2147483647 h 1646"/>
              <a:gd name="T28" fmla="*/ 2147483647 w 14880"/>
              <a:gd name="T29" fmla="*/ 2147483647 h 1646"/>
              <a:gd name="T30" fmla="*/ 2147483647 w 14880"/>
              <a:gd name="T31" fmla="*/ 2147483647 h 1646"/>
              <a:gd name="T32" fmla="*/ 2147483647 w 14880"/>
              <a:gd name="T33" fmla="*/ 2147483647 h 1646"/>
              <a:gd name="T34" fmla="*/ 0 w 14880"/>
              <a:gd name="T35" fmla="*/ 2147483647 h 1646"/>
              <a:gd name="T36" fmla="*/ 0 w 14880"/>
              <a:gd name="T37" fmla="*/ 2147483647 h 1646"/>
              <a:gd name="T38" fmla="*/ 2147483647 w 14880"/>
              <a:gd name="T39" fmla="*/ 2147483647 h 1646"/>
              <a:gd name="T40" fmla="*/ 2147483647 w 14880"/>
              <a:gd name="T41" fmla="*/ 2147483647 h 1646"/>
              <a:gd name="T42" fmla="*/ 2147483647 w 14880"/>
              <a:gd name="T43" fmla="*/ 2147483647 h 1646"/>
              <a:gd name="T44" fmla="*/ 2147483647 w 14880"/>
              <a:gd name="T45" fmla="*/ 2147483647 h 1646"/>
              <a:gd name="T46" fmla="*/ 2147483647 w 14880"/>
              <a:gd name="T47" fmla="*/ 2147483647 h 1646"/>
              <a:gd name="T48" fmla="*/ 2147483647 w 14880"/>
              <a:gd name="T49" fmla="*/ 2147483647 h 1646"/>
              <a:gd name="T50" fmla="*/ 2147483647 w 14880"/>
              <a:gd name="T51" fmla="*/ 2147483647 h 1646"/>
              <a:gd name="T52" fmla="*/ 2147483647 w 14880"/>
              <a:gd name="T53" fmla="*/ 0 h 1646"/>
              <a:gd name="T54" fmla="*/ 2147483647 w 14880"/>
              <a:gd name="T55" fmla="*/ 0 h 1646"/>
              <a:gd name="T56" fmla="*/ 2147483647 w 14880"/>
              <a:gd name="T57" fmla="*/ 2147483647 h 1646"/>
              <a:gd name="T58" fmla="*/ 2147483647 w 14880"/>
              <a:gd name="T59" fmla="*/ 2147483647 h 1646"/>
              <a:gd name="T60" fmla="*/ 2147483647 w 14880"/>
              <a:gd name="T61" fmla="*/ 2147483647 h 1646"/>
              <a:gd name="T62" fmla="*/ 2147483647 w 14880"/>
              <a:gd name="T63" fmla="*/ 2147483647 h 1646"/>
              <a:gd name="T64" fmla="*/ 2147483647 w 14880"/>
              <a:gd name="T65" fmla="*/ 2147483647 h 1646"/>
              <a:gd name="T66" fmla="*/ 2147483647 w 14880"/>
              <a:gd name="T67" fmla="*/ 2147483647 h 1646"/>
              <a:gd name="T68" fmla="*/ 2147483647 w 14880"/>
              <a:gd name="T69" fmla="*/ 2147483647 h 1646"/>
              <a:gd name="T70" fmla="*/ 2147483647 w 14880"/>
              <a:gd name="T71" fmla="*/ 2147483647 h 16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880"/>
              <a:gd name="T109" fmla="*/ 0 h 1646"/>
              <a:gd name="T110" fmla="*/ 14880 w 14880"/>
              <a:gd name="T111" fmla="*/ 1646 h 16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880" h="1646">
                <a:moveTo>
                  <a:pt x="14880" y="1344"/>
                </a:moveTo>
                <a:lnTo>
                  <a:pt x="14880" y="1344"/>
                </a:lnTo>
                <a:lnTo>
                  <a:pt x="14878" y="1374"/>
                </a:lnTo>
                <a:lnTo>
                  <a:pt x="14874" y="1404"/>
                </a:lnTo>
                <a:lnTo>
                  <a:pt x="14868" y="1434"/>
                </a:lnTo>
                <a:lnTo>
                  <a:pt x="14858" y="1462"/>
                </a:lnTo>
                <a:lnTo>
                  <a:pt x="14846" y="1488"/>
                </a:lnTo>
                <a:lnTo>
                  <a:pt x="14834" y="1512"/>
                </a:lnTo>
                <a:lnTo>
                  <a:pt x="14818" y="1536"/>
                </a:lnTo>
                <a:lnTo>
                  <a:pt x="14800" y="1556"/>
                </a:lnTo>
                <a:lnTo>
                  <a:pt x="14780" y="1576"/>
                </a:lnTo>
                <a:lnTo>
                  <a:pt x="14760" y="1594"/>
                </a:lnTo>
                <a:lnTo>
                  <a:pt x="14738" y="1608"/>
                </a:lnTo>
                <a:lnTo>
                  <a:pt x="14714" y="1622"/>
                </a:lnTo>
                <a:lnTo>
                  <a:pt x="14688" y="1632"/>
                </a:lnTo>
                <a:lnTo>
                  <a:pt x="14662" y="1640"/>
                </a:lnTo>
                <a:lnTo>
                  <a:pt x="14636" y="1644"/>
                </a:lnTo>
                <a:lnTo>
                  <a:pt x="14608" y="1646"/>
                </a:lnTo>
                <a:lnTo>
                  <a:pt x="272" y="1646"/>
                </a:lnTo>
                <a:lnTo>
                  <a:pt x="244" y="1644"/>
                </a:lnTo>
                <a:lnTo>
                  <a:pt x="218" y="1640"/>
                </a:lnTo>
                <a:lnTo>
                  <a:pt x="192" y="1632"/>
                </a:lnTo>
                <a:lnTo>
                  <a:pt x="166" y="1622"/>
                </a:lnTo>
                <a:lnTo>
                  <a:pt x="142" y="1608"/>
                </a:lnTo>
                <a:lnTo>
                  <a:pt x="120" y="1594"/>
                </a:lnTo>
                <a:lnTo>
                  <a:pt x="100" y="1576"/>
                </a:lnTo>
                <a:lnTo>
                  <a:pt x="80" y="1556"/>
                </a:lnTo>
                <a:lnTo>
                  <a:pt x="62" y="1536"/>
                </a:lnTo>
                <a:lnTo>
                  <a:pt x="46" y="1512"/>
                </a:lnTo>
                <a:lnTo>
                  <a:pt x="32" y="1488"/>
                </a:lnTo>
                <a:lnTo>
                  <a:pt x="22" y="1462"/>
                </a:lnTo>
                <a:lnTo>
                  <a:pt x="12" y="1434"/>
                </a:lnTo>
                <a:lnTo>
                  <a:pt x="6" y="1404"/>
                </a:lnTo>
                <a:lnTo>
                  <a:pt x="2" y="1374"/>
                </a:lnTo>
                <a:lnTo>
                  <a:pt x="0" y="1344"/>
                </a:lnTo>
                <a:lnTo>
                  <a:pt x="0" y="300"/>
                </a:lnTo>
                <a:lnTo>
                  <a:pt x="2" y="270"/>
                </a:lnTo>
                <a:lnTo>
                  <a:pt x="6" y="240"/>
                </a:lnTo>
                <a:lnTo>
                  <a:pt x="12" y="212"/>
                </a:lnTo>
                <a:lnTo>
                  <a:pt x="22" y="184"/>
                </a:lnTo>
                <a:lnTo>
                  <a:pt x="32" y="158"/>
                </a:lnTo>
                <a:lnTo>
                  <a:pt x="46" y="132"/>
                </a:lnTo>
                <a:lnTo>
                  <a:pt x="62" y="110"/>
                </a:lnTo>
                <a:lnTo>
                  <a:pt x="80" y="88"/>
                </a:lnTo>
                <a:lnTo>
                  <a:pt x="100" y="68"/>
                </a:lnTo>
                <a:lnTo>
                  <a:pt x="120" y="50"/>
                </a:lnTo>
                <a:lnTo>
                  <a:pt x="142" y="36"/>
                </a:lnTo>
                <a:lnTo>
                  <a:pt x="166" y="22"/>
                </a:lnTo>
                <a:lnTo>
                  <a:pt x="192" y="12"/>
                </a:lnTo>
                <a:lnTo>
                  <a:pt x="218" y="6"/>
                </a:lnTo>
                <a:lnTo>
                  <a:pt x="244" y="0"/>
                </a:lnTo>
                <a:lnTo>
                  <a:pt x="272" y="0"/>
                </a:lnTo>
                <a:lnTo>
                  <a:pt x="14608" y="0"/>
                </a:lnTo>
                <a:lnTo>
                  <a:pt x="14636" y="0"/>
                </a:lnTo>
                <a:lnTo>
                  <a:pt x="14662" y="6"/>
                </a:lnTo>
                <a:lnTo>
                  <a:pt x="14688" y="12"/>
                </a:lnTo>
                <a:lnTo>
                  <a:pt x="14714" y="22"/>
                </a:lnTo>
                <a:lnTo>
                  <a:pt x="14738" y="36"/>
                </a:lnTo>
                <a:lnTo>
                  <a:pt x="14760" y="50"/>
                </a:lnTo>
                <a:lnTo>
                  <a:pt x="14780" y="68"/>
                </a:lnTo>
                <a:lnTo>
                  <a:pt x="14800" y="88"/>
                </a:lnTo>
                <a:lnTo>
                  <a:pt x="14818" y="110"/>
                </a:lnTo>
                <a:lnTo>
                  <a:pt x="14834" y="132"/>
                </a:lnTo>
                <a:lnTo>
                  <a:pt x="14846" y="158"/>
                </a:lnTo>
                <a:lnTo>
                  <a:pt x="14858" y="184"/>
                </a:lnTo>
                <a:lnTo>
                  <a:pt x="14868" y="212"/>
                </a:lnTo>
                <a:lnTo>
                  <a:pt x="14874" y="240"/>
                </a:lnTo>
                <a:lnTo>
                  <a:pt x="14878" y="270"/>
                </a:lnTo>
                <a:lnTo>
                  <a:pt x="14880" y="300"/>
                </a:lnTo>
                <a:lnTo>
                  <a:pt x="14880" y="1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" name="Zaoblený obdélník 38"/>
          <p:cNvSpPr/>
          <p:nvPr/>
        </p:nvSpPr>
        <p:spPr>
          <a:xfrm>
            <a:off x="752475" y="9217025"/>
            <a:ext cx="11626850" cy="21458238"/>
          </a:xfrm>
          <a:prstGeom prst="roundRect">
            <a:avLst>
              <a:gd name="adj" fmla="val 5028"/>
            </a:avLst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51" name="AutoShape 8"/>
          <p:cNvSpPr>
            <a:spLocks noChangeAspect="1" noChangeArrowheads="1" noTextEdit="1"/>
          </p:cNvSpPr>
          <p:nvPr/>
        </p:nvSpPr>
        <p:spPr bwMode="auto">
          <a:xfrm>
            <a:off x="-9525" y="0"/>
            <a:ext cx="25212675" cy="360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24641175" y="4772025"/>
            <a:ext cx="1588" cy="1588"/>
          </a:xfrm>
          <a:prstGeom prst="line">
            <a:avLst/>
          </a:prstGeom>
          <a:noFill/>
          <a:ln w="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4" name="Line 13"/>
          <p:cNvSpPr>
            <a:spLocks noChangeShapeType="1"/>
          </p:cNvSpPr>
          <p:nvPr/>
        </p:nvSpPr>
        <p:spPr bwMode="auto">
          <a:xfrm>
            <a:off x="1098550" y="4772025"/>
            <a:ext cx="1588" cy="1588"/>
          </a:xfrm>
          <a:prstGeom prst="line">
            <a:avLst/>
          </a:prstGeom>
          <a:noFill/>
          <a:ln w="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5" name="Rectangle 43"/>
          <p:cNvSpPr>
            <a:spLocks noChangeArrowheads="1"/>
          </p:cNvSpPr>
          <p:nvPr/>
        </p:nvSpPr>
        <p:spPr bwMode="auto">
          <a:xfrm>
            <a:off x="6615113" y="4772025"/>
            <a:ext cx="115284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0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7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7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57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poster author 1, poster author 2, …</a:t>
            </a:r>
            <a:endParaRPr lang="en-GB" altLang="cs-CZ" sz="1800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056" name="Rectangle 97"/>
          <p:cNvSpPr>
            <a:spLocks noChangeArrowheads="1"/>
          </p:cNvSpPr>
          <p:nvPr/>
        </p:nvSpPr>
        <p:spPr bwMode="auto">
          <a:xfrm>
            <a:off x="6513513" y="3108325"/>
            <a:ext cx="116300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0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9200" b="1" i="1" dirty="0">
                <a:solidFill>
                  <a:schemeClr val="bg1"/>
                </a:solidFill>
                <a:latin typeface="Verdana" panose="020B0604030504040204" pitchFamily="34" charset="0"/>
              </a:rPr>
              <a:t>TITLE </a:t>
            </a:r>
            <a:r>
              <a:rPr lang="en-US" altLang="cs-CZ" sz="9200" b="1" i="1" dirty="0">
                <a:solidFill>
                  <a:schemeClr val="bg1"/>
                </a:solidFill>
                <a:latin typeface="Verdana" panose="020B0604030504040204" pitchFamily="34" charset="0"/>
              </a:rPr>
              <a:t>OF POSTER</a:t>
            </a: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7" name="Rectangle 98"/>
          <p:cNvSpPr>
            <a:spLocks noChangeArrowheads="1"/>
          </p:cNvSpPr>
          <p:nvPr/>
        </p:nvSpPr>
        <p:spPr bwMode="auto">
          <a:xfrm>
            <a:off x="10236200" y="25114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0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58" name="Freeform 112"/>
          <p:cNvSpPr>
            <a:spLocks/>
          </p:cNvSpPr>
          <p:nvPr/>
        </p:nvSpPr>
        <p:spPr bwMode="auto">
          <a:xfrm>
            <a:off x="2424113" y="10156825"/>
            <a:ext cx="1854200" cy="1733550"/>
          </a:xfrm>
          <a:custGeom>
            <a:avLst/>
            <a:gdLst>
              <a:gd name="T0" fmla="*/ 2147483647 w 1168"/>
              <a:gd name="T1" fmla="*/ 2147483647 h 1092"/>
              <a:gd name="T2" fmla="*/ 2147483647 w 1168"/>
              <a:gd name="T3" fmla="*/ 2147483647 h 1092"/>
              <a:gd name="T4" fmla="*/ 2147483647 w 1168"/>
              <a:gd name="T5" fmla="*/ 2147483647 h 1092"/>
              <a:gd name="T6" fmla="*/ 2147483647 w 1168"/>
              <a:gd name="T7" fmla="*/ 2147483647 h 1092"/>
              <a:gd name="T8" fmla="*/ 2147483647 w 1168"/>
              <a:gd name="T9" fmla="*/ 2147483647 h 1092"/>
              <a:gd name="T10" fmla="*/ 2147483647 w 1168"/>
              <a:gd name="T11" fmla="*/ 2147483647 h 1092"/>
              <a:gd name="T12" fmla="*/ 2147483647 w 1168"/>
              <a:gd name="T13" fmla="*/ 2147483647 h 1092"/>
              <a:gd name="T14" fmla="*/ 2147483647 w 1168"/>
              <a:gd name="T15" fmla="*/ 2147483647 h 1092"/>
              <a:gd name="T16" fmla="*/ 2147483647 w 1168"/>
              <a:gd name="T17" fmla="*/ 2147483647 h 1092"/>
              <a:gd name="T18" fmla="*/ 2147483647 w 1168"/>
              <a:gd name="T19" fmla="*/ 2147483647 h 1092"/>
              <a:gd name="T20" fmla="*/ 2147483647 w 1168"/>
              <a:gd name="T21" fmla="*/ 2147483647 h 1092"/>
              <a:gd name="T22" fmla="*/ 2147483647 w 1168"/>
              <a:gd name="T23" fmla="*/ 2147483647 h 1092"/>
              <a:gd name="T24" fmla="*/ 2147483647 w 1168"/>
              <a:gd name="T25" fmla="*/ 2147483647 h 1092"/>
              <a:gd name="T26" fmla="*/ 2147483647 w 1168"/>
              <a:gd name="T27" fmla="*/ 2147483647 h 1092"/>
              <a:gd name="T28" fmla="*/ 2147483647 w 1168"/>
              <a:gd name="T29" fmla="*/ 2147483647 h 1092"/>
              <a:gd name="T30" fmla="*/ 2147483647 w 1168"/>
              <a:gd name="T31" fmla="*/ 2147483647 h 1092"/>
              <a:gd name="T32" fmla="*/ 2147483647 w 1168"/>
              <a:gd name="T33" fmla="*/ 2147483647 h 1092"/>
              <a:gd name="T34" fmla="*/ 2147483647 w 1168"/>
              <a:gd name="T35" fmla="*/ 2147483647 h 1092"/>
              <a:gd name="T36" fmla="*/ 2147483647 w 1168"/>
              <a:gd name="T37" fmla="*/ 2147483647 h 1092"/>
              <a:gd name="T38" fmla="*/ 2147483647 w 1168"/>
              <a:gd name="T39" fmla="*/ 2147483647 h 1092"/>
              <a:gd name="T40" fmla="*/ 2147483647 w 1168"/>
              <a:gd name="T41" fmla="*/ 2147483647 h 1092"/>
              <a:gd name="T42" fmla="*/ 2147483647 w 1168"/>
              <a:gd name="T43" fmla="*/ 2147483647 h 1092"/>
              <a:gd name="T44" fmla="*/ 2147483647 w 1168"/>
              <a:gd name="T45" fmla="*/ 2147483647 h 1092"/>
              <a:gd name="T46" fmla="*/ 0 w 1168"/>
              <a:gd name="T47" fmla="*/ 2147483647 h 1092"/>
              <a:gd name="T48" fmla="*/ 0 w 1168"/>
              <a:gd name="T49" fmla="*/ 2147483647 h 1092"/>
              <a:gd name="T50" fmla="*/ 0 w 1168"/>
              <a:gd name="T51" fmla="*/ 2147483647 h 1092"/>
              <a:gd name="T52" fmla="*/ 2147483647 w 1168"/>
              <a:gd name="T53" fmla="*/ 2147483647 h 1092"/>
              <a:gd name="T54" fmla="*/ 2147483647 w 1168"/>
              <a:gd name="T55" fmla="*/ 2147483647 h 1092"/>
              <a:gd name="T56" fmla="*/ 2147483647 w 1168"/>
              <a:gd name="T57" fmla="*/ 2147483647 h 1092"/>
              <a:gd name="T58" fmla="*/ 2147483647 w 1168"/>
              <a:gd name="T59" fmla="*/ 2147483647 h 1092"/>
              <a:gd name="T60" fmla="*/ 2147483647 w 1168"/>
              <a:gd name="T61" fmla="*/ 2147483647 h 1092"/>
              <a:gd name="T62" fmla="*/ 2147483647 w 1168"/>
              <a:gd name="T63" fmla="*/ 2147483647 h 1092"/>
              <a:gd name="T64" fmla="*/ 2147483647 w 1168"/>
              <a:gd name="T65" fmla="*/ 2147483647 h 1092"/>
              <a:gd name="T66" fmla="*/ 2147483647 w 1168"/>
              <a:gd name="T67" fmla="*/ 2147483647 h 1092"/>
              <a:gd name="T68" fmla="*/ 2147483647 w 1168"/>
              <a:gd name="T69" fmla="*/ 2147483647 h 1092"/>
              <a:gd name="T70" fmla="*/ 2147483647 w 1168"/>
              <a:gd name="T71" fmla="*/ 0 h 1092"/>
              <a:gd name="T72" fmla="*/ 2147483647 w 1168"/>
              <a:gd name="T73" fmla="*/ 0 h 1092"/>
              <a:gd name="T74" fmla="*/ 2147483647 w 1168"/>
              <a:gd name="T75" fmla="*/ 0 h 1092"/>
              <a:gd name="T76" fmla="*/ 2147483647 w 1168"/>
              <a:gd name="T77" fmla="*/ 2147483647 h 1092"/>
              <a:gd name="T78" fmla="*/ 2147483647 w 1168"/>
              <a:gd name="T79" fmla="*/ 2147483647 h 1092"/>
              <a:gd name="T80" fmla="*/ 2147483647 w 1168"/>
              <a:gd name="T81" fmla="*/ 2147483647 h 1092"/>
              <a:gd name="T82" fmla="*/ 2147483647 w 1168"/>
              <a:gd name="T83" fmla="*/ 2147483647 h 1092"/>
              <a:gd name="T84" fmla="*/ 2147483647 w 1168"/>
              <a:gd name="T85" fmla="*/ 2147483647 h 1092"/>
              <a:gd name="T86" fmla="*/ 2147483647 w 1168"/>
              <a:gd name="T87" fmla="*/ 2147483647 h 1092"/>
              <a:gd name="T88" fmla="*/ 2147483647 w 1168"/>
              <a:gd name="T89" fmla="*/ 2147483647 h 1092"/>
              <a:gd name="T90" fmla="*/ 2147483647 w 1168"/>
              <a:gd name="T91" fmla="*/ 2147483647 h 1092"/>
              <a:gd name="T92" fmla="*/ 2147483647 w 1168"/>
              <a:gd name="T93" fmla="*/ 2147483647 h 1092"/>
              <a:gd name="T94" fmla="*/ 2147483647 w 1168"/>
              <a:gd name="T95" fmla="*/ 2147483647 h 1092"/>
              <a:gd name="T96" fmla="*/ 2147483647 w 1168"/>
              <a:gd name="T97" fmla="*/ 2147483647 h 10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68"/>
              <a:gd name="T148" fmla="*/ 0 h 1092"/>
              <a:gd name="T149" fmla="*/ 1168 w 1168"/>
              <a:gd name="T150" fmla="*/ 1092 h 10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68" h="1092">
                <a:moveTo>
                  <a:pt x="1168" y="974"/>
                </a:moveTo>
                <a:lnTo>
                  <a:pt x="1168" y="974"/>
                </a:lnTo>
                <a:lnTo>
                  <a:pt x="1166" y="986"/>
                </a:lnTo>
                <a:lnTo>
                  <a:pt x="1166" y="998"/>
                </a:lnTo>
                <a:lnTo>
                  <a:pt x="1158" y="1020"/>
                </a:lnTo>
                <a:lnTo>
                  <a:pt x="1148" y="1040"/>
                </a:lnTo>
                <a:lnTo>
                  <a:pt x="1132" y="1058"/>
                </a:lnTo>
                <a:lnTo>
                  <a:pt x="1116" y="1072"/>
                </a:lnTo>
                <a:lnTo>
                  <a:pt x="1096" y="1082"/>
                </a:lnTo>
                <a:lnTo>
                  <a:pt x="1074" y="1090"/>
                </a:lnTo>
                <a:lnTo>
                  <a:pt x="1062" y="1092"/>
                </a:lnTo>
                <a:lnTo>
                  <a:pt x="1050" y="1092"/>
                </a:lnTo>
                <a:lnTo>
                  <a:pt x="118" y="1092"/>
                </a:lnTo>
                <a:lnTo>
                  <a:pt x="106" y="1092"/>
                </a:lnTo>
                <a:lnTo>
                  <a:pt x="94" y="1090"/>
                </a:lnTo>
                <a:lnTo>
                  <a:pt x="72" y="1082"/>
                </a:lnTo>
                <a:lnTo>
                  <a:pt x="52" y="1072"/>
                </a:lnTo>
                <a:lnTo>
                  <a:pt x="36" y="1058"/>
                </a:lnTo>
                <a:lnTo>
                  <a:pt x="22" y="1040"/>
                </a:lnTo>
                <a:lnTo>
                  <a:pt x="10" y="1020"/>
                </a:lnTo>
                <a:lnTo>
                  <a:pt x="4" y="998"/>
                </a:lnTo>
                <a:lnTo>
                  <a:pt x="2" y="986"/>
                </a:lnTo>
                <a:lnTo>
                  <a:pt x="0" y="974"/>
                </a:lnTo>
                <a:lnTo>
                  <a:pt x="0" y="118"/>
                </a:lnTo>
                <a:lnTo>
                  <a:pt x="2" y="106"/>
                </a:lnTo>
                <a:lnTo>
                  <a:pt x="4" y="94"/>
                </a:lnTo>
                <a:lnTo>
                  <a:pt x="10" y="72"/>
                </a:lnTo>
                <a:lnTo>
                  <a:pt x="22" y="52"/>
                </a:lnTo>
                <a:lnTo>
                  <a:pt x="36" y="36"/>
                </a:lnTo>
                <a:lnTo>
                  <a:pt x="52" y="20"/>
                </a:lnTo>
                <a:lnTo>
                  <a:pt x="72" y="10"/>
                </a:lnTo>
                <a:lnTo>
                  <a:pt x="94" y="2"/>
                </a:lnTo>
                <a:lnTo>
                  <a:pt x="106" y="2"/>
                </a:lnTo>
                <a:lnTo>
                  <a:pt x="118" y="0"/>
                </a:lnTo>
                <a:lnTo>
                  <a:pt x="1050" y="0"/>
                </a:lnTo>
                <a:lnTo>
                  <a:pt x="1062" y="2"/>
                </a:lnTo>
                <a:lnTo>
                  <a:pt x="1074" y="2"/>
                </a:lnTo>
                <a:lnTo>
                  <a:pt x="1096" y="10"/>
                </a:lnTo>
                <a:lnTo>
                  <a:pt x="1116" y="20"/>
                </a:lnTo>
                <a:lnTo>
                  <a:pt x="1132" y="36"/>
                </a:lnTo>
                <a:lnTo>
                  <a:pt x="1148" y="52"/>
                </a:lnTo>
                <a:lnTo>
                  <a:pt x="1158" y="72"/>
                </a:lnTo>
                <a:lnTo>
                  <a:pt x="1166" y="94"/>
                </a:lnTo>
                <a:lnTo>
                  <a:pt x="1166" y="106"/>
                </a:lnTo>
                <a:lnTo>
                  <a:pt x="1168" y="118"/>
                </a:lnTo>
                <a:lnTo>
                  <a:pt x="1168" y="974"/>
                </a:lnTo>
                <a:close/>
              </a:path>
            </a:pathLst>
          </a:custGeom>
          <a:solidFill>
            <a:schemeClr val="tx2"/>
          </a:solidFill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Freeform 113"/>
          <p:cNvSpPr>
            <a:spLocks/>
          </p:cNvSpPr>
          <p:nvPr/>
        </p:nvSpPr>
        <p:spPr bwMode="auto">
          <a:xfrm>
            <a:off x="2363788" y="12468225"/>
            <a:ext cx="1854200" cy="1733550"/>
          </a:xfrm>
          <a:custGeom>
            <a:avLst/>
            <a:gdLst>
              <a:gd name="T0" fmla="*/ 2147483647 w 1168"/>
              <a:gd name="T1" fmla="*/ 2147483647 h 1092"/>
              <a:gd name="T2" fmla="*/ 2147483647 w 1168"/>
              <a:gd name="T3" fmla="*/ 2147483647 h 1092"/>
              <a:gd name="T4" fmla="*/ 2147483647 w 1168"/>
              <a:gd name="T5" fmla="*/ 2147483647 h 1092"/>
              <a:gd name="T6" fmla="*/ 2147483647 w 1168"/>
              <a:gd name="T7" fmla="*/ 2147483647 h 1092"/>
              <a:gd name="T8" fmla="*/ 2147483647 w 1168"/>
              <a:gd name="T9" fmla="*/ 2147483647 h 1092"/>
              <a:gd name="T10" fmla="*/ 2147483647 w 1168"/>
              <a:gd name="T11" fmla="*/ 2147483647 h 1092"/>
              <a:gd name="T12" fmla="*/ 2147483647 w 1168"/>
              <a:gd name="T13" fmla="*/ 2147483647 h 1092"/>
              <a:gd name="T14" fmla="*/ 2147483647 w 1168"/>
              <a:gd name="T15" fmla="*/ 2147483647 h 1092"/>
              <a:gd name="T16" fmla="*/ 2147483647 w 1168"/>
              <a:gd name="T17" fmla="*/ 2147483647 h 1092"/>
              <a:gd name="T18" fmla="*/ 2147483647 w 1168"/>
              <a:gd name="T19" fmla="*/ 2147483647 h 1092"/>
              <a:gd name="T20" fmla="*/ 2147483647 w 1168"/>
              <a:gd name="T21" fmla="*/ 2147483647 h 1092"/>
              <a:gd name="T22" fmla="*/ 2147483647 w 1168"/>
              <a:gd name="T23" fmla="*/ 2147483647 h 1092"/>
              <a:gd name="T24" fmla="*/ 2147483647 w 1168"/>
              <a:gd name="T25" fmla="*/ 2147483647 h 1092"/>
              <a:gd name="T26" fmla="*/ 2147483647 w 1168"/>
              <a:gd name="T27" fmla="*/ 2147483647 h 1092"/>
              <a:gd name="T28" fmla="*/ 2147483647 w 1168"/>
              <a:gd name="T29" fmla="*/ 2147483647 h 1092"/>
              <a:gd name="T30" fmla="*/ 2147483647 w 1168"/>
              <a:gd name="T31" fmla="*/ 2147483647 h 1092"/>
              <a:gd name="T32" fmla="*/ 2147483647 w 1168"/>
              <a:gd name="T33" fmla="*/ 2147483647 h 1092"/>
              <a:gd name="T34" fmla="*/ 2147483647 w 1168"/>
              <a:gd name="T35" fmla="*/ 2147483647 h 1092"/>
              <a:gd name="T36" fmla="*/ 2147483647 w 1168"/>
              <a:gd name="T37" fmla="*/ 2147483647 h 1092"/>
              <a:gd name="T38" fmla="*/ 2147483647 w 1168"/>
              <a:gd name="T39" fmla="*/ 2147483647 h 1092"/>
              <a:gd name="T40" fmla="*/ 2147483647 w 1168"/>
              <a:gd name="T41" fmla="*/ 2147483647 h 1092"/>
              <a:gd name="T42" fmla="*/ 2147483647 w 1168"/>
              <a:gd name="T43" fmla="*/ 2147483647 h 1092"/>
              <a:gd name="T44" fmla="*/ 2147483647 w 1168"/>
              <a:gd name="T45" fmla="*/ 2147483647 h 1092"/>
              <a:gd name="T46" fmla="*/ 0 w 1168"/>
              <a:gd name="T47" fmla="*/ 2147483647 h 1092"/>
              <a:gd name="T48" fmla="*/ 0 w 1168"/>
              <a:gd name="T49" fmla="*/ 2147483647 h 1092"/>
              <a:gd name="T50" fmla="*/ 0 w 1168"/>
              <a:gd name="T51" fmla="*/ 2147483647 h 1092"/>
              <a:gd name="T52" fmla="*/ 2147483647 w 1168"/>
              <a:gd name="T53" fmla="*/ 2147483647 h 1092"/>
              <a:gd name="T54" fmla="*/ 2147483647 w 1168"/>
              <a:gd name="T55" fmla="*/ 2147483647 h 1092"/>
              <a:gd name="T56" fmla="*/ 2147483647 w 1168"/>
              <a:gd name="T57" fmla="*/ 2147483647 h 1092"/>
              <a:gd name="T58" fmla="*/ 2147483647 w 1168"/>
              <a:gd name="T59" fmla="*/ 2147483647 h 1092"/>
              <a:gd name="T60" fmla="*/ 2147483647 w 1168"/>
              <a:gd name="T61" fmla="*/ 2147483647 h 1092"/>
              <a:gd name="T62" fmla="*/ 2147483647 w 1168"/>
              <a:gd name="T63" fmla="*/ 2147483647 h 1092"/>
              <a:gd name="T64" fmla="*/ 2147483647 w 1168"/>
              <a:gd name="T65" fmla="*/ 2147483647 h 1092"/>
              <a:gd name="T66" fmla="*/ 2147483647 w 1168"/>
              <a:gd name="T67" fmla="*/ 2147483647 h 1092"/>
              <a:gd name="T68" fmla="*/ 2147483647 w 1168"/>
              <a:gd name="T69" fmla="*/ 2147483647 h 1092"/>
              <a:gd name="T70" fmla="*/ 2147483647 w 1168"/>
              <a:gd name="T71" fmla="*/ 0 h 1092"/>
              <a:gd name="T72" fmla="*/ 2147483647 w 1168"/>
              <a:gd name="T73" fmla="*/ 0 h 1092"/>
              <a:gd name="T74" fmla="*/ 2147483647 w 1168"/>
              <a:gd name="T75" fmla="*/ 0 h 1092"/>
              <a:gd name="T76" fmla="*/ 2147483647 w 1168"/>
              <a:gd name="T77" fmla="*/ 2147483647 h 1092"/>
              <a:gd name="T78" fmla="*/ 2147483647 w 1168"/>
              <a:gd name="T79" fmla="*/ 2147483647 h 1092"/>
              <a:gd name="T80" fmla="*/ 2147483647 w 1168"/>
              <a:gd name="T81" fmla="*/ 2147483647 h 1092"/>
              <a:gd name="T82" fmla="*/ 2147483647 w 1168"/>
              <a:gd name="T83" fmla="*/ 2147483647 h 1092"/>
              <a:gd name="T84" fmla="*/ 2147483647 w 1168"/>
              <a:gd name="T85" fmla="*/ 2147483647 h 1092"/>
              <a:gd name="T86" fmla="*/ 2147483647 w 1168"/>
              <a:gd name="T87" fmla="*/ 2147483647 h 1092"/>
              <a:gd name="T88" fmla="*/ 2147483647 w 1168"/>
              <a:gd name="T89" fmla="*/ 2147483647 h 1092"/>
              <a:gd name="T90" fmla="*/ 2147483647 w 1168"/>
              <a:gd name="T91" fmla="*/ 2147483647 h 1092"/>
              <a:gd name="T92" fmla="*/ 2147483647 w 1168"/>
              <a:gd name="T93" fmla="*/ 2147483647 h 1092"/>
              <a:gd name="T94" fmla="*/ 2147483647 w 1168"/>
              <a:gd name="T95" fmla="*/ 2147483647 h 1092"/>
              <a:gd name="T96" fmla="*/ 2147483647 w 1168"/>
              <a:gd name="T97" fmla="*/ 2147483647 h 10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68"/>
              <a:gd name="T148" fmla="*/ 0 h 1092"/>
              <a:gd name="T149" fmla="*/ 1168 w 1168"/>
              <a:gd name="T150" fmla="*/ 1092 h 10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68" h="1092">
                <a:moveTo>
                  <a:pt x="1168" y="974"/>
                </a:moveTo>
                <a:lnTo>
                  <a:pt x="1168" y="974"/>
                </a:lnTo>
                <a:lnTo>
                  <a:pt x="1166" y="986"/>
                </a:lnTo>
                <a:lnTo>
                  <a:pt x="1166" y="998"/>
                </a:lnTo>
                <a:lnTo>
                  <a:pt x="1158" y="1020"/>
                </a:lnTo>
                <a:lnTo>
                  <a:pt x="1148" y="1040"/>
                </a:lnTo>
                <a:lnTo>
                  <a:pt x="1132" y="1058"/>
                </a:lnTo>
                <a:lnTo>
                  <a:pt x="1116" y="1072"/>
                </a:lnTo>
                <a:lnTo>
                  <a:pt x="1096" y="1082"/>
                </a:lnTo>
                <a:lnTo>
                  <a:pt x="1074" y="1090"/>
                </a:lnTo>
                <a:lnTo>
                  <a:pt x="1062" y="1092"/>
                </a:lnTo>
                <a:lnTo>
                  <a:pt x="1050" y="1092"/>
                </a:lnTo>
                <a:lnTo>
                  <a:pt x="118" y="1092"/>
                </a:lnTo>
                <a:lnTo>
                  <a:pt x="106" y="1092"/>
                </a:lnTo>
                <a:lnTo>
                  <a:pt x="94" y="1090"/>
                </a:lnTo>
                <a:lnTo>
                  <a:pt x="72" y="1082"/>
                </a:lnTo>
                <a:lnTo>
                  <a:pt x="52" y="1072"/>
                </a:lnTo>
                <a:lnTo>
                  <a:pt x="36" y="1058"/>
                </a:lnTo>
                <a:lnTo>
                  <a:pt x="22" y="1040"/>
                </a:lnTo>
                <a:lnTo>
                  <a:pt x="10" y="1020"/>
                </a:lnTo>
                <a:lnTo>
                  <a:pt x="4" y="998"/>
                </a:lnTo>
                <a:lnTo>
                  <a:pt x="2" y="986"/>
                </a:lnTo>
                <a:lnTo>
                  <a:pt x="0" y="974"/>
                </a:lnTo>
                <a:lnTo>
                  <a:pt x="0" y="118"/>
                </a:lnTo>
                <a:lnTo>
                  <a:pt x="2" y="106"/>
                </a:lnTo>
                <a:lnTo>
                  <a:pt x="4" y="94"/>
                </a:lnTo>
                <a:lnTo>
                  <a:pt x="10" y="72"/>
                </a:lnTo>
                <a:lnTo>
                  <a:pt x="22" y="52"/>
                </a:lnTo>
                <a:lnTo>
                  <a:pt x="36" y="36"/>
                </a:lnTo>
                <a:lnTo>
                  <a:pt x="52" y="20"/>
                </a:lnTo>
                <a:lnTo>
                  <a:pt x="72" y="10"/>
                </a:lnTo>
                <a:lnTo>
                  <a:pt x="94" y="4"/>
                </a:lnTo>
                <a:lnTo>
                  <a:pt x="106" y="2"/>
                </a:lnTo>
                <a:lnTo>
                  <a:pt x="118" y="0"/>
                </a:lnTo>
                <a:lnTo>
                  <a:pt x="1050" y="0"/>
                </a:lnTo>
                <a:lnTo>
                  <a:pt x="1062" y="2"/>
                </a:lnTo>
                <a:lnTo>
                  <a:pt x="1074" y="4"/>
                </a:lnTo>
                <a:lnTo>
                  <a:pt x="1096" y="10"/>
                </a:lnTo>
                <a:lnTo>
                  <a:pt x="1116" y="20"/>
                </a:lnTo>
                <a:lnTo>
                  <a:pt x="1132" y="36"/>
                </a:lnTo>
                <a:lnTo>
                  <a:pt x="1148" y="52"/>
                </a:lnTo>
                <a:lnTo>
                  <a:pt x="1158" y="72"/>
                </a:lnTo>
                <a:lnTo>
                  <a:pt x="1166" y="94"/>
                </a:lnTo>
                <a:lnTo>
                  <a:pt x="1166" y="106"/>
                </a:lnTo>
                <a:lnTo>
                  <a:pt x="1168" y="118"/>
                </a:lnTo>
                <a:lnTo>
                  <a:pt x="1168" y="9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60" name="Freeform 114"/>
          <p:cNvSpPr>
            <a:spLocks/>
          </p:cNvSpPr>
          <p:nvPr/>
        </p:nvSpPr>
        <p:spPr bwMode="auto">
          <a:xfrm>
            <a:off x="2363788" y="14765338"/>
            <a:ext cx="1854200" cy="1733550"/>
          </a:xfrm>
          <a:custGeom>
            <a:avLst/>
            <a:gdLst>
              <a:gd name="T0" fmla="*/ 2147483647 w 1168"/>
              <a:gd name="T1" fmla="*/ 2147483647 h 1092"/>
              <a:gd name="T2" fmla="*/ 2147483647 w 1168"/>
              <a:gd name="T3" fmla="*/ 2147483647 h 1092"/>
              <a:gd name="T4" fmla="*/ 2147483647 w 1168"/>
              <a:gd name="T5" fmla="*/ 2147483647 h 1092"/>
              <a:gd name="T6" fmla="*/ 2147483647 w 1168"/>
              <a:gd name="T7" fmla="*/ 2147483647 h 1092"/>
              <a:gd name="T8" fmla="*/ 2147483647 w 1168"/>
              <a:gd name="T9" fmla="*/ 2147483647 h 1092"/>
              <a:gd name="T10" fmla="*/ 2147483647 w 1168"/>
              <a:gd name="T11" fmla="*/ 2147483647 h 1092"/>
              <a:gd name="T12" fmla="*/ 2147483647 w 1168"/>
              <a:gd name="T13" fmla="*/ 2147483647 h 1092"/>
              <a:gd name="T14" fmla="*/ 2147483647 w 1168"/>
              <a:gd name="T15" fmla="*/ 2147483647 h 1092"/>
              <a:gd name="T16" fmla="*/ 2147483647 w 1168"/>
              <a:gd name="T17" fmla="*/ 2147483647 h 1092"/>
              <a:gd name="T18" fmla="*/ 2147483647 w 1168"/>
              <a:gd name="T19" fmla="*/ 2147483647 h 1092"/>
              <a:gd name="T20" fmla="*/ 2147483647 w 1168"/>
              <a:gd name="T21" fmla="*/ 2147483647 h 1092"/>
              <a:gd name="T22" fmla="*/ 2147483647 w 1168"/>
              <a:gd name="T23" fmla="*/ 2147483647 h 1092"/>
              <a:gd name="T24" fmla="*/ 2147483647 w 1168"/>
              <a:gd name="T25" fmla="*/ 2147483647 h 1092"/>
              <a:gd name="T26" fmla="*/ 2147483647 w 1168"/>
              <a:gd name="T27" fmla="*/ 2147483647 h 1092"/>
              <a:gd name="T28" fmla="*/ 2147483647 w 1168"/>
              <a:gd name="T29" fmla="*/ 2147483647 h 1092"/>
              <a:gd name="T30" fmla="*/ 2147483647 w 1168"/>
              <a:gd name="T31" fmla="*/ 2147483647 h 1092"/>
              <a:gd name="T32" fmla="*/ 2147483647 w 1168"/>
              <a:gd name="T33" fmla="*/ 2147483647 h 1092"/>
              <a:gd name="T34" fmla="*/ 2147483647 w 1168"/>
              <a:gd name="T35" fmla="*/ 2147483647 h 1092"/>
              <a:gd name="T36" fmla="*/ 2147483647 w 1168"/>
              <a:gd name="T37" fmla="*/ 2147483647 h 1092"/>
              <a:gd name="T38" fmla="*/ 2147483647 w 1168"/>
              <a:gd name="T39" fmla="*/ 2147483647 h 1092"/>
              <a:gd name="T40" fmla="*/ 2147483647 w 1168"/>
              <a:gd name="T41" fmla="*/ 2147483647 h 1092"/>
              <a:gd name="T42" fmla="*/ 2147483647 w 1168"/>
              <a:gd name="T43" fmla="*/ 2147483647 h 1092"/>
              <a:gd name="T44" fmla="*/ 2147483647 w 1168"/>
              <a:gd name="T45" fmla="*/ 2147483647 h 1092"/>
              <a:gd name="T46" fmla="*/ 0 w 1168"/>
              <a:gd name="T47" fmla="*/ 2147483647 h 1092"/>
              <a:gd name="T48" fmla="*/ 0 w 1168"/>
              <a:gd name="T49" fmla="*/ 2147483647 h 1092"/>
              <a:gd name="T50" fmla="*/ 0 w 1168"/>
              <a:gd name="T51" fmla="*/ 2147483647 h 1092"/>
              <a:gd name="T52" fmla="*/ 2147483647 w 1168"/>
              <a:gd name="T53" fmla="*/ 2147483647 h 1092"/>
              <a:gd name="T54" fmla="*/ 2147483647 w 1168"/>
              <a:gd name="T55" fmla="*/ 2147483647 h 1092"/>
              <a:gd name="T56" fmla="*/ 2147483647 w 1168"/>
              <a:gd name="T57" fmla="*/ 2147483647 h 1092"/>
              <a:gd name="T58" fmla="*/ 2147483647 w 1168"/>
              <a:gd name="T59" fmla="*/ 2147483647 h 1092"/>
              <a:gd name="T60" fmla="*/ 2147483647 w 1168"/>
              <a:gd name="T61" fmla="*/ 2147483647 h 1092"/>
              <a:gd name="T62" fmla="*/ 2147483647 w 1168"/>
              <a:gd name="T63" fmla="*/ 2147483647 h 1092"/>
              <a:gd name="T64" fmla="*/ 2147483647 w 1168"/>
              <a:gd name="T65" fmla="*/ 2147483647 h 1092"/>
              <a:gd name="T66" fmla="*/ 2147483647 w 1168"/>
              <a:gd name="T67" fmla="*/ 2147483647 h 1092"/>
              <a:gd name="T68" fmla="*/ 2147483647 w 1168"/>
              <a:gd name="T69" fmla="*/ 2147483647 h 1092"/>
              <a:gd name="T70" fmla="*/ 2147483647 w 1168"/>
              <a:gd name="T71" fmla="*/ 0 h 1092"/>
              <a:gd name="T72" fmla="*/ 2147483647 w 1168"/>
              <a:gd name="T73" fmla="*/ 0 h 1092"/>
              <a:gd name="T74" fmla="*/ 2147483647 w 1168"/>
              <a:gd name="T75" fmla="*/ 0 h 1092"/>
              <a:gd name="T76" fmla="*/ 2147483647 w 1168"/>
              <a:gd name="T77" fmla="*/ 2147483647 h 1092"/>
              <a:gd name="T78" fmla="*/ 2147483647 w 1168"/>
              <a:gd name="T79" fmla="*/ 2147483647 h 1092"/>
              <a:gd name="T80" fmla="*/ 2147483647 w 1168"/>
              <a:gd name="T81" fmla="*/ 2147483647 h 1092"/>
              <a:gd name="T82" fmla="*/ 2147483647 w 1168"/>
              <a:gd name="T83" fmla="*/ 2147483647 h 1092"/>
              <a:gd name="T84" fmla="*/ 2147483647 w 1168"/>
              <a:gd name="T85" fmla="*/ 2147483647 h 1092"/>
              <a:gd name="T86" fmla="*/ 2147483647 w 1168"/>
              <a:gd name="T87" fmla="*/ 2147483647 h 1092"/>
              <a:gd name="T88" fmla="*/ 2147483647 w 1168"/>
              <a:gd name="T89" fmla="*/ 2147483647 h 1092"/>
              <a:gd name="T90" fmla="*/ 2147483647 w 1168"/>
              <a:gd name="T91" fmla="*/ 2147483647 h 1092"/>
              <a:gd name="T92" fmla="*/ 2147483647 w 1168"/>
              <a:gd name="T93" fmla="*/ 2147483647 h 1092"/>
              <a:gd name="T94" fmla="*/ 2147483647 w 1168"/>
              <a:gd name="T95" fmla="*/ 2147483647 h 1092"/>
              <a:gd name="T96" fmla="*/ 2147483647 w 1168"/>
              <a:gd name="T97" fmla="*/ 2147483647 h 10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68"/>
              <a:gd name="T148" fmla="*/ 0 h 1092"/>
              <a:gd name="T149" fmla="*/ 1168 w 1168"/>
              <a:gd name="T150" fmla="*/ 1092 h 10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68" h="1092">
                <a:moveTo>
                  <a:pt x="1168" y="974"/>
                </a:moveTo>
                <a:lnTo>
                  <a:pt x="1168" y="974"/>
                </a:lnTo>
                <a:lnTo>
                  <a:pt x="1166" y="986"/>
                </a:lnTo>
                <a:lnTo>
                  <a:pt x="1166" y="998"/>
                </a:lnTo>
                <a:lnTo>
                  <a:pt x="1158" y="1020"/>
                </a:lnTo>
                <a:lnTo>
                  <a:pt x="1148" y="1040"/>
                </a:lnTo>
                <a:lnTo>
                  <a:pt x="1132" y="1058"/>
                </a:lnTo>
                <a:lnTo>
                  <a:pt x="1116" y="1072"/>
                </a:lnTo>
                <a:lnTo>
                  <a:pt x="1096" y="1082"/>
                </a:lnTo>
                <a:lnTo>
                  <a:pt x="1074" y="1090"/>
                </a:lnTo>
                <a:lnTo>
                  <a:pt x="1062" y="1092"/>
                </a:lnTo>
                <a:lnTo>
                  <a:pt x="1050" y="1092"/>
                </a:lnTo>
                <a:lnTo>
                  <a:pt x="118" y="1092"/>
                </a:lnTo>
                <a:lnTo>
                  <a:pt x="106" y="1092"/>
                </a:lnTo>
                <a:lnTo>
                  <a:pt x="94" y="1090"/>
                </a:lnTo>
                <a:lnTo>
                  <a:pt x="72" y="1082"/>
                </a:lnTo>
                <a:lnTo>
                  <a:pt x="52" y="1072"/>
                </a:lnTo>
                <a:lnTo>
                  <a:pt x="36" y="1058"/>
                </a:lnTo>
                <a:lnTo>
                  <a:pt x="22" y="1040"/>
                </a:lnTo>
                <a:lnTo>
                  <a:pt x="10" y="1020"/>
                </a:lnTo>
                <a:lnTo>
                  <a:pt x="4" y="998"/>
                </a:lnTo>
                <a:lnTo>
                  <a:pt x="2" y="986"/>
                </a:lnTo>
                <a:lnTo>
                  <a:pt x="0" y="974"/>
                </a:lnTo>
                <a:lnTo>
                  <a:pt x="0" y="118"/>
                </a:lnTo>
                <a:lnTo>
                  <a:pt x="2" y="106"/>
                </a:lnTo>
                <a:lnTo>
                  <a:pt x="4" y="94"/>
                </a:lnTo>
                <a:lnTo>
                  <a:pt x="10" y="72"/>
                </a:lnTo>
                <a:lnTo>
                  <a:pt x="22" y="52"/>
                </a:lnTo>
                <a:lnTo>
                  <a:pt x="36" y="36"/>
                </a:lnTo>
                <a:lnTo>
                  <a:pt x="52" y="20"/>
                </a:lnTo>
                <a:lnTo>
                  <a:pt x="72" y="10"/>
                </a:lnTo>
                <a:lnTo>
                  <a:pt x="94" y="4"/>
                </a:lnTo>
                <a:lnTo>
                  <a:pt x="106" y="2"/>
                </a:lnTo>
                <a:lnTo>
                  <a:pt x="118" y="0"/>
                </a:lnTo>
                <a:lnTo>
                  <a:pt x="1050" y="0"/>
                </a:lnTo>
                <a:lnTo>
                  <a:pt x="1062" y="2"/>
                </a:lnTo>
                <a:lnTo>
                  <a:pt x="1074" y="4"/>
                </a:lnTo>
                <a:lnTo>
                  <a:pt x="1096" y="10"/>
                </a:lnTo>
                <a:lnTo>
                  <a:pt x="1116" y="20"/>
                </a:lnTo>
                <a:lnTo>
                  <a:pt x="1132" y="36"/>
                </a:lnTo>
                <a:lnTo>
                  <a:pt x="1148" y="52"/>
                </a:lnTo>
                <a:lnTo>
                  <a:pt x="1158" y="72"/>
                </a:lnTo>
                <a:lnTo>
                  <a:pt x="1166" y="94"/>
                </a:lnTo>
                <a:lnTo>
                  <a:pt x="1166" y="106"/>
                </a:lnTo>
                <a:lnTo>
                  <a:pt x="1168" y="118"/>
                </a:lnTo>
                <a:lnTo>
                  <a:pt x="1168" y="974"/>
                </a:lnTo>
                <a:close/>
              </a:path>
            </a:pathLst>
          </a:custGeom>
          <a:solidFill>
            <a:schemeClr val="bg1"/>
          </a:solidFill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1" name="TextovéPole 141"/>
          <p:cNvSpPr txBox="1">
            <a:spLocks noChangeArrowheads="1"/>
          </p:cNvSpPr>
          <p:nvPr/>
        </p:nvSpPr>
        <p:spPr bwMode="auto">
          <a:xfrm rot="-5400000">
            <a:off x="-1662906" y="13027819"/>
            <a:ext cx="6789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0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400">
                <a:latin typeface="Tahoma" panose="020B0604030504040204" pitchFamily="34" charset="0"/>
                <a:cs typeface="Tahoma" panose="020B0604030504040204" pitchFamily="34" charset="0"/>
              </a:rPr>
              <a:t>Color card of recommended colors</a:t>
            </a:r>
            <a:endParaRPr lang="cs-CZ" altLang="cs-CZ" sz="3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2" name="TextovéPole 142"/>
          <p:cNvSpPr txBox="1">
            <a:spLocks noChangeArrowheads="1"/>
          </p:cNvSpPr>
          <p:nvPr/>
        </p:nvSpPr>
        <p:spPr bwMode="auto">
          <a:xfrm>
            <a:off x="993775" y="31022925"/>
            <a:ext cx="228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0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3000" b="1">
                <a:solidFill>
                  <a:schemeClr val="tx2"/>
                </a:solidFill>
                <a:latin typeface="Tahoma" panose="020B0604030504040204" pitchFamily="34" charset="0"/>
              </a:rPr>
              <a:t>Conclusion</a:t>
            </a:r>
          </a:p>
        </p:txBody>
      </p:sp>
      <p:sp>
        <p:nvSpPr>
          <p:cNvPr id="2" name="TextovéPole 5"/>
          <p:cNvSpPr txBox="1">
            <a:spLocks noChangeArrowheads="1"/>
          </p:cNvSpPr>
          <p:nvPr/>
        </p:nvSpPr>
        <p:spPr bwMode="auto">
          <a:xfrm>
            <a:off x="11737975" y="2787650"/>
            <a:ext cx="1841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18" name="Zaoblený obdélník 17"/>
          <p:cNvSpPr/>
          <p:nvPr/>
        </p:nvSpPr>
        <p:spPr>
          <a:xfrm>
            <a:off x="12831763" y="9217025"/>
            <a:ext cx="11626850" cy="21458238"/>
          </a:xfrm>
          <a:prstGeom prst="roundRect">
            <a:avLst>
              <a:gd name="adj" fmla="val 5028"/>
            </a:avLst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792163" y="6810375"/>
            <a:ext cx="23706137" cy="2062163"/>
          </a:xfrm>
          <a:custGeom>
            <a:avLst/>
            <a:gdLst>
              <a:gd name="T0" fmla="*/ 2147483647 w 14880"/>
              <a:gd name="T1" fmla="*/ 2147483647 h 1646"/>
              <a:gd name="T2" fmla="*/ 2147483647 w 14880"/>
              <a:gd name="T3" fmla="*/ 2147483647 h 1646"/>
              <a:gd name="T4" fmla="*/ 2147483647 w 14880"/>
              <a:gd name="T5" fmla="*/ 2147483647 h 1646"/>
              <a:gd name="T6" fmla="*/ 2147483647 w 14880"/>
              <a:gd name="T7" fmla="*/ 2147483647 h 1646"/>
              <a:gd name="T8" fmla="*/ 2147483647 w 14880"/>
              <a:gd name="T9" fmla="*/ 2147483647 h 1646"/>
              <a:gd name="T10" fmla="*/ 2147483647 w 14880"/>
              <a:gd name="T11" fmla="*/ 2147483647 h 1646"/>
              <a:gd name="T12" fmla="*/ 2147483647 w 14880"/>
              <a:gd name="T13" fmla="*/ 2147483647 h 1646"/>
              <a:gd name="T14" fmla="*/ 2147483647 w 14880"/>
              <a:gd name="T15" fmla="*/ 2147483647 h 1646"/>
              <a:gd name="T16" fmla="*/ 2147483647 w 14880"/>
              <a:gd name="T17" fmla="*/ 2147483647 h 1646"/>
              <a:gd name="T18" fmla="*/ 2147483647 w 14880"/>
              <a:gd name="T19" fmla="*/ 2147483647 h 1646"/>
              <a:gd name="T20" fmla="*/ 2147483647 w 14880"/>
              <a:gd name="T21" fmla="*/ 2147483647 h 1646"/>
              <a:gd name="T22" fmla="*/ 2147483647 w 14880"/>
              <a:gd name="T23" fmla="*/ 2147483647 h 1646"/>
              <a:gd name="T24" fmla="*/ 2147483647 w 14880"/>
              <a:gd name="T25" fmla="*/ 2147483647 h 1646"/>
              <a:gd name="T26" fmla="*/ 2147483647 w 14880"/>
              <a:gd name="T27" fmla="*/ 2147483647 h 1646"/>
              <a:gd name="T28" fmla="*/ 2147483647 w 14880"/>
              <a:gd name="T29" fmla="*/ 2147483647 h 1646"/>
              <a:gd name="T30" fmla="*/ 2147483647 w 14880"/>
              <a:gd name="T31" fmla="*/ 2147483647 h 1646"/>
              <a:gd name="T32" fmla="*/ 2147483647 w 14880"/>
              <a:gd name="T33" fmla="*/ 2147483647 h 1646"/>
              <a:gd name="T34" fmla="*/ 0 w 14880"/>
              <a:gd name="T35" fmla="*/ 2147483647 h 1646"/>
              <a:gd name="T36" fmla="*/ 0 w 14880"/>
              <a:gd name="T37" fmla="*/ 2147483647 h 1646"/>
              <a:gd name="T38" fmla="*/ 2147483647 w 14880"/>
              <a:gd name="T39" fmla="*/ 2147483647 h 1646"/>
              <a:gd name="T40" fmla="*/ 2147483647 w 14880"/>
              <a:gd name="T41" fmla="*/ 2147483647 h 1646"/>
              <a:gd name="T42" fmla="*/ 2147483647 w 14880"/>
              <a:gd name="T43" fmla="*/ 2147483647 h 1646"/>
              <a:gd name="T44" fmla="*/ 2147483647 w 14880"/>
              <a:gd name="T45" fmla="*/ 2147483647 h 1646"/>
              <a:gd name="T46" fmla="*/ 2147483647 w 14880"/>
              <a:gd name="T47" fmla="*/ 2147483647 h 1646"/>
              <a:gd name="T48" fmla="*/ 2147483647 w 14880"/>
              <a:gd name="T49" fmla="*/ 2147483647 h 1646"/>
              <a:gd name="T50" fmla="*/ 2147483647 w 14880"/>
              <a:gd name="T51" fmla="*/ 2147483647 h 1646"/>
              <a:gd name="T52" fmla="*/ 2147483647 w 14880"/>
              <a:gd name="T53" fmla="*/ 0 h 1646"/>
              <a:gd name="T54" fmla="*/ 2147483647 w 14880"/>
              <a:gd name="T55" fmla="*/ 0 h 1646"/>
              <a:gd name="T56" fmla="*/ 2147483647 w 14880"/>
              <a:gd name="T57" fmla="*/ 2147483647 h 1646"/>
              <a:gd name="T58" fmla="*/ 2147483647 w 14880"/>
              <a:gd name="T59" fmla="*/ 2147483647 h 1646"/>
              <a:gd name="T60" fmla="*/ 2147483647 w 14880"/>
              <a:gd name="T61" fmla="*/ 2147483647 h 1646"/>
              <a:gd name="T62" fmla="*/ 2147483647 w 14880"/>
              <a:gd name="T63" fmla="*/ 2147483647 h 1646"/>
              <a:gd name="T64" fmla="*/ 2147483647 w 14880"/>
              <a:gd name="T65" fmla="*/ 2147483647 h 1646"/>
              <a:gd name="T66" fmla="*/ 2147483647 w 14880"/>
              <a:gd name="T67" fmla="*/ 2147483647 h 1646"/>
              <a:gd name="T68" fmla="*/ 2147483647 w 14880"/>
              <a:gd name="T69" fmla="*/ 2147483647 h 1646"/>
              <a:gd name="T70" fmla="*/ 2147483647 w 14880"/>
              <a:gd name="T71" fmla="*/ 2147483647 h 16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880"/>
              <a:gd name="T109" fmla="*/ 0 h 1646"/>
              <a:gd name="T110" fmla="*/ 14880 w 14880"/>
              <a:gd name="T111" fmla="*/ 1646 h 16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880" h="1646">
                <a:moveTo>
                  <a:pt x="14880" y="1344"/>
                </a:moveTo>
                <a:lnTo>
                  <a:pt x="14880" y="1344"/>
                </a:lnTo>
                <a:lnTo>
                  <a:pt x="14878" y="1374"/>
                </a:lnTo>
                <a:lnTo>
                  <a:pt x="14874" y="1404"/>
                </a:lnTo>
                <a:lnTo>
                  <a:pt x="14868" y="1434"/>
                </a:lnTo>
                <a:lnTo>
                  <a:pt x="14858" y="1462"/>
                </a:lnTo>
                <a:lnTo>
                  <a:pt x="14846" y="1488"/>
                </a:lnTo>
                <a:lnTo>
                  <a:pt x="14834" y="1512"/>
                </a:lnTo>
                <a:lnTo>
                  <a:pt x="14818" y="1536"/>
                </a:lnTo>
                <a:lnTo>
                  <a:pt x="14800" y="1556"/>
                </a:lnTo>
                <a:lnTo>
                  <a:pt x="14780" y="1576"/>
                </a:lnTo>
                <a:lnTo>
                  <a:pt x="14760" y="1594"/>
                </a:lnTo>
                <a:lnTo>
                  <a:pt x="14738" y="1608"/>
                </a:lnTo>
                <a:lnTo>
                  <a:pt x="14714" y="1622"/>
                </a:lnTo>
                <a:lnTo>
                  <a:pt x="14688" y="1632"/>
                </a:lnTo>
                <a:lnTo>
                  <a:pt x="14662" y="1640"/>
                </a:lnTo>
                <a:lnTo>
                  <a:pt x="14636" y="1644"/>
                </a:lnTo>
                <a:lnTo>
                  <a:pt x="14608" y="1646"/>
                </a:lnTo>
                <a:lnTo>
                  <a:pt x="272" y="1646"/>
                </a:lnTo>
                <a:lnTo>
                  <a:pt x="244" y="1644"/>
                </a:lnTo>
                <a:lnTo>
                  <a:pt x="218" y="1640"/>
                </a:lnTo>
                <a:lnTo>
                  <a:pt x="192" y="1632"/>
                </a:lnTo>
                <a:lnTo>
                  <a:pt x="166" y="1622"/>
                </a:lnTo>
                <a:lnTo>
                  <a:pt x="142" y="1608"/>
                </a:lnTo>
                <a:lnTo>
                  <a:pt x="120" y="1594"/>
                </a:lnTo>
                <a:lnTo>
                  <a:pt x="100" y="1576"/>
                </a:lnTo>
                <a:lnTo>
                  <a:pt x="80" y="1556"/>
                </a:lnTo>
                <a:lnTo>
                  <a:pt x="62" y="1536"/>
                </a:lnTo>
                <a:lnTo>
                  <a:pt x="46" y="1512"/>
                </a:lnTo>
                <a:lnTo>
                  <a:pt x="32" y="1488"/>
                </a:lnTo>
                <a:lnTo>
                  <a:pt x="22" y="1462"/>
                </a:lnTo>
                <a:lnTo>
                  <a:pt x="12" y="1434"/>
                </a:lnTo>
                <a:lnTo>
                  <a:pt x="6" y="1404"/>
                </a:lnTo>
                <a:lnTo>
                  <a:pt x="2" y="1374"/>
                </a:lnTo>
                <a:lnTo>
                  <a:pt x="0" y="1344"/>
                </a:lnTo>
                <a:lnTo>
                  <a:pt x="0" y="300"/>
                </a:lnTo>
                <a:lnTo>
                  <a:pt x="2" y="270"/>
                </a:lnTo>
                <a:lnTo>
                  <a:pt x="6" y="240"/>
                </a:lnTo>
                <a:lnTo>
                  <a:pt x="12" y="212"/>
                </a:lnTo>
                <a:lnTo>
                  <a:pt x="22" y="184"/>
                </a:lnTo>
                <a:lnTo>
                  <a:pt x="32" y="158"/>
                </a:lnTo>
                <a:lnTo>
                  <a:pt x="46" y="132"/>
                </a:lnTo>
                <a:lnTo>
                  <a:pt x="62" y="110"/>
                </a:lnTo>
                <a:lnTo>
                  <a:pt x="80" y="88"/>
                </a:lnTo>
                <a:lnTo>
                  <a:pt x="100" y="68"/>
                </a:lnTo>
                <a:lnTo>
                  <a:pt x="120" y="50"/>
                </a:lnTo>
                <a:lnTo>
                  <a:pt x="142" y="36"/>
                </a:lnTo>
                <a:lnTo>
                  <a:pt x="166" y="22"/>
                </a:lnTo>
                <a:lnTo>
                  <a:pt x="192" y="12"/>
                </a:lnTo>
                <a:lnTo>
                  <a:pt x="218" y="6"/>
                </a:lnTo>
                <a:lnTo>
                  <a:pt x="244" y="0"/>
                </a:lnTo>
                <a:lnTo>
                  <a:pt x="272" y="0"/>
                </a:lnTo>
                <a:lnTo>
                  <a:pt x="14608" y="0"/>
                </a:lnTo>
                <a:lnTo>
                  <a:pt x="14636" y="0"/>
                </a:lnTo>
                <a:lnTo>
                  <a:pt x="14662" y="6"/>
                </a:lnTo>
                <a:lnTo>
                  <a:pt x="14688" y="12"/>
                </a:lnTo>
                <a:lnTo>
                  <a:pt x="14714" y="22"/>
                </a:lnTo>
                <a:lnTo>
                  <a:pt x="14738" y="36"/>
                </a:lnTo>
                <a:lnTo>
                  <a:pt x="14760" y="50"/>
                </a:lnTo>
                <a:lnTo>
                  <a:pt x="14780" y="68"/>
                </a:lnTo>
                <a:lnTo>
                  <a:pt x="14800" y="88"/>
                </a:lnTo>
                <a:lnTo>
                  <a:pt x="14818" y="110"/>
                </a:lnTo>
                <a:lnTo>
                  <a:pt x="14834" y="132"/>
                </a:lnTo>
                <a:lnTo>
                  <a:pt x="14846" y="158"/>
                </a:lnTo>
                <a:lnTo>
                  <a:pt x="14858" y="184"/>
                </a:lnTo>
                <a:lnTo>
                  <a:pt x="14868" y="212"/>
                </a:lnTo>
                <a:lnTo>
                  <a:pt x="14874" y="240"/>
                </a:lnTo>
                <a:lnTo>
                  <a:pt x="14878" y="270"/>
                </a:lnTo>
                <a:lnTo>
                  <a:pt x="14880" y="300"/>
                </a:lnTo>
                <a:lnTo>
                  <a:pt x="14880" y="1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ap="sq">
            <a:solidFill>
              <a:schemeClr val="tx2"/>
            </a:solidFill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cs-CZ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81088" y="6872288"/>
            <a:ext cx="23023512" cy="1939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endParaRPr lang="cs-CZ" sz="3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cs-CZ" sz="3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cs-CZ" sz="3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20</Words>
  <Application>Microsoft Office PowerPoint</Application>
  <PresentationFormat>Vlastní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Verdana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aqua;Homanová</dc:creator>
  <cp:lastModifiedBy>zuzana Homanová</cp:lastModifiedBy>
  <cp:revision>50</cp:revision>
  <dcterms:created xsi:type="dcterms:W3CDTF">2009-01-22T22:10:54Z</dcterms:created>
  <dcterms:modified xsi:type="dcterms:W3CDTF">2016-02-24T23:47:44Z</dcterms:modified>
</cp:coreProperties>
</file>